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2" r:id="rId6"/>
    <p:sldId id="263" r:id="rId7"/>
    <p:sldId id="258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6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86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06-Jun-15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hossainmal@g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243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6388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My Pictures\Summer flower\Krishnochur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3221"/>
            <a:ext cx="9144000" cy="52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EL\Desktop\M.H\BISMILL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58"/>
            <a:ext cx="91440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4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90600"/>
            <a:ext cx="8900160" cy="531209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7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 </a:t>
            </a:r>
            <a:r>
              <a:rPr lang="bn-BD" sz="7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অর্থ-একত্ববাদ।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আল্লাহকে এক ও অদ্বিতীয়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ত্ত্বা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 বিশ্বাস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তাওহিদ বলে।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3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571500"/>
            <a:ext cx="9144000" cy="60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ird.jpg"/>
          <p:cNvPicPr>
            <a:picLocks noChangeAspect="1"/>
          </p:cNvPicPr>
          <p:nvPr/>
        </p:nvPicPr>
        <p:blipFill>
          <a:blip r:embed="rId2" cstate="print"/>
          <a:srcRect b="3750"/>
          <a:stretch>
            <a:fillRect/>
          </a:stretch>
        </p:blipFill>
        <p:spPr bwMode="auto">
          <a:xfrm>
            <a:off x="261257" y="283029"/>
            <a:ext cx="3935627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rose_11.jpg"/>
          <p:cNvPicPr>
            <a:picLocks noChangeAspect="1"/>
          </p:cNvPicPr>
          <p:nvPr/>
        </p:nvPicPr>
        <p:blipFill>
          <a:blip r:embed="rId3"/>
          <a:srcRect b="15265"/>
          <a:stretch>
            <a:fillRect/>
          </a:stretch>
        </p:blipFill>
        <p:spPr>
          <a:xfrm>
            <a:off x="4469027" y="914399"/>
            <a:ext cx="4355757" cy="3635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/>
          <p:cNvSpPr/>
          <p:nvPr/>
        </p:nvSpPr>
        <p:spPr>
          <a:xfrm>
            <a:off x="811427" y="4800600"/>
            <a:ext cx="7315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/>
              <a:t> 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6" name="Down Arrow Callout 5"/>
          <p:cNvSpPr/>
          <p:nvPr/>
        </p:nvSpPr>
        <p:spPr>
          <a:xfrm>
            <a:off x="2438400" y="228600"/>
            <a:ext cx="38100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9" y="0"/>
            <a:ext cx="4938831" cy="2615490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847389" y="2476769"/>
            <a:ext cx="3577189" cy="609600"/>
          </a:xfrm>
          <a:prstGeom prst="upArrowCallout">
            <a:avLst>
              <a:gd name="adj1" fmla="val 5000"/>
              <a:gd name="adj2" fmla="val 21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/>
          </a:p>
        </p:txBody>
      </p:sp>
      <p:sp>
        <p:nvSpPr>
          <p:cNvPr id="7" name="Up Arrow Callout 6"/>
          <p:cNvSpPr/>
          <p:nvPr/>
        </p:nvSpPr>
        <p:spPr>
          <a:xfrm rot="16200000">
            <a:off x="6122453" y="4012148"/>
            <a:ext cx="3744685" cy="1968788"/>
          </a:xfrm>
          <a:prstGeom prst="upArrowCallout">
            <a:avLst>
              <a:gd name="adj1" fmla="val 5000"/>
              <a:gd name="adj2" fmla="val 9942"/>
              <a:gd name="adj3" fmla="val 25000"/>
              <a:gd name="adj4" fmla="val 70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গাড়ি কি একই সাথে দু’জন 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চালক দু’দিকে চালাতে পারে?</a:t>
            </a:r>
            <a:r>
              <a:rPr lang="bn-BD" sz="28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000" dirty="0"/>
          </a:p>
        </p:txBody>
      </p:sp>
      <p:pic>
        <p:nvPicPr>
          <p:cNvPr id="1028" name="Picture 4" descr="C:\Users\DOEL\Desktop\M.H\S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42" y="0"/>
            <a:ext cx="3995058" cy="26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Arrow Callout 5"/>
          <p:cNvSpPr/>
          <p:nvPr/>
        </p:nvSpPr>
        <p:spPr>
          <a:xfrm>
            <a:off x="5638800" y="2490691"/>
            <a:ext cx="2743199" cy="595678"/>
          </a:xfrm>
          <a:prstGeom prst="upArrowCallout">
            <a:avLst>
              <a:gd name="adj1" fmla="val 25000"/>
              <a:gd name="adj2" fmla="val 21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DOEL\Desktop\M.H\images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9" y="3183253"/>
            <a:ext cx="7224831" cy="35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6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685800"/>
            <a:ext cx="67056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2743200"/>
            <a:ext cx="8991600" cy="3352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প্রমান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অদ্বিতীয়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29000"/>
            <a:ext cx="2079626" cy="14509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Flowchart: Magnetic Disk 3"/>
          <p:cNvSpPr/>
          <p:nvPr/>
        </p:nvSpPr>
        <p:spPr>
          <a:xfrm>
            <a:off x="7543800" y="990600"/>
            <a:ext cx="1447800" cy="685800"/>
          </a:xfrm>
          <a:prstGeom prst="flowChartMagneticDisk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সময়-১৫মি.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0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1400" y="1112520"/>
            <a:ext cx="4648200" cy="5486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609600" y="1371600"/>
            <a:ext cx="2590800" cy="12192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তায়ালা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3400" y="2590800"/>
            <a:ext cx="2743200" cy="126492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ইমানের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600" y="3855720"/>
            <a:ext cx="2590800" cy="117348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তাওহীদ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9600" y="5105400"/>
            <a:ext cx="2590800" cy="11430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4191000" y="1600200"/>
            <a:ext cx="3657600" cy="8382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একত্ববাদ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4191000" y="2819400"/>
            <a:ext cx="3657600" cy="8382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4191000" y="3886200"/>
            <a:ext cx="3657600" cy="8382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অদ্বিতীয়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4191000" y="4922520"/>
            <a:ext cx="3657600" cy="8382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তাওহীদ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1748273" cy="170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88" y="2438400"/>
            <a:ext cx="1748273" cy="170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47" y="3590544"/>
            <a:ext cx="1748273" cy="170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48" y="4544568"/>
            <a:ext cx="1748273" cy="170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1600200" y="228600"/>
            <a:ext cx="4495800" cy="762000"/>
          </a:xfrm>
          <a:prstGeom prst="wedgeRoundRectCallout">
            <a:avLst>
              <a:gd name="adj1" fmla="val -5876"/>
              <a:gd name="adj2" fmla="val 737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AF260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AF260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0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3810000"/>
          </a:xfrm>
          <a:prstGeom prst="snip2DiagRect">
            <a:avLst/>
          </a:prstGeom>
          <a:solidFill>
            <a:srgbClr val="FF0000"/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ounded Rectangle 2"/>
          <p:cNvSpPr/>
          <p:nvPr/>
        </p:nvSpPr>
        <p:spPr>
          <a:xfrm>
            <a:off x="1371600" y="3339353"/>
            <a:ext cx="7315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Card 8"/>
          <p:cNvSpPr/>
          <p:nvPr/>
        </p:nvSpPr>
        <p:spPr>
          <a:xfrm>
            <a:off x="533400" y="4267200"/>
            <a:ext cx="8229600" cy="2514600"/>
          </a:xfrm>
          <a:prstGeom prst="flowChartPunchedCar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তাওহীদে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বিশ্বাসের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8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M.H\realisasi-tauh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EL\Desktop\M.H\realisasi-tauh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39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My Pictures\Birds\peac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00"/>
            <a:ext cx="9296398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2057400" y="0"/>
            <a:ext cx="6096000" cy="1981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76199"/>
            <a:ext cx="8458200" cy="162242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98624"/>
            <a:ext cx="3508829" cy="4473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Left Arrow Callout 2"/>
          <p:cNvSpPr/>
          <p:nvPr/>
        </p:nvSpPr>
        <p:spPr>
          <a:xfrm>
            <a:off x="3661228" y="2133600"/>
            <a:ext cx="5101771" cy="4343400"/>
          </a:xfrm>
          <a:prstGeom prst="leftArrowCallout">
            <a:avLst>
              <a:gd name="adj1" fmla="val 39931"/>
              <a:gd name="adj2" fmla="val 23052"/>
              <a:gd name="adj3" fmla="val 25000"/>
              <a:gd name="adj4" fmla="val 8043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হোসাইন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এমএ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এমএসএস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পুরান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এম,এইচ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3"/>
              </a:rPr>
              <a:t>mhossainmal@gmail.com</a:t>
            </a:r>
            <a:endParaRPr lang="en-US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মোবাইল-০১৯২১৯০৪৭৮০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7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381000"/>
            <a:ext cx="8763000" cy="632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LightBAN" pitchFamily="2" charset="0"/>
                <a:cs typeface="NikoshLightBAN" pitchFamily="2" charset="0"/>
              </a:rPr>
              <a:t>শ্রেণী</a:t>
            </a:r>
            <a:r>
              <a:rPr lang="en-US" sz="4800" dirty="0">
                <a:latin typeface="NikoshLightBAN" pitchFamily="2" charset="0"/>
                <a:cs typeface="NikoshLightBAN" pitchFamily="2" charset="0"/>
              </a:rPr>
              <a:t>: </a:t>
            </a:r>
            <a:r>
              <a:rPr lang="en-US" sz="4800" dirty="0" err="1">
                <a:latin typeface="NikoshLightBAN" pitchFamily="2" charset="0"/>
                <a:cs typeface="NikoshLightBAN" pitchFamily="2" charset="0"/>
              </a:rPr>
              <a:t>নবম</a:t>
            </a:r>
            <a:endParaRPr lang="en-US" sz="4800" dirty="0"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en-US" sz="4800" dirty="0" err="1">
                <a:latin typeface="NikoshLightBAN" pitchFamily="2" charset="0"/>
                <a:cs typeface="NikoshLightBAN" pitchFamily="2" charset="0"/>
              </a:rPr>
              <a:t>বিষয়</a:t>
            </a:r>
            <a:r>
              <a:rPr lang="en-US" sz="4800" dirty="0">
                <a:latin typeface="NikoshLightBAN" pitchFamily="2" charset="0"/>
                <a:cs typeface="NikoshLightBAN" pitchFamily="2" charset="0"/>
              </a:rPr>
              <a:t>: </a:t>
            </a:r>
            <a:r>
              <a:rPr lang="en-US" sz="4800" dirty="0" err="1" smtClean="0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sz="4800" dirty="0" smtClean="0">
                <a:latin typeface="NikoshLightBAN" pitchFamily="2" charset="0"/>
                <a:cs typeface="NikoshLightBAN" pitchFamily="2" charset="0"/>
              </a:rPr>
              <a:t> ও </a:t>
            </a:r>
            <a:r>
              <a:rPr lang="en-US" sz="4800" dirty="0" err="1" smtClean="0">
                <a:latin typeface="NikoshLightBAN" pitchFamily="2" charset="0"/>
                <a:cs typeface="NikoshLightBAN" pitchFamily="2" charset="0"/>
              </a:rPr>
              <a:t>নৈতিক</a:t>
            </a:r>
            <a:r>
              <a:rPr lang="en-US" sz="48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dirty="0" err="1" smtClean="0">
                <a:latin typeface="NikoshLightBAN" pitchFamily="2" charset="0"/>
                <a:cs typeface="NikoshLightBAN" pitchFamily="2" charset="0"/>
              </a:rPr>
              <a:t>শিক্ষা</a:t>
            </a:r>
            <a:endParaRPr lang="en-US" sz="4800" dirty="0"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en-US" sz="4800" dirty="0" err="1" smtClean="0">
                <a:latin typeface="NikoshLightBAN" pitchFamily="2" charset="0"/>
                <a:cs typeface="NikoshLightBAN" pitchFamily="2" charset="0"/>
              </a:rPr>
              <a:t>প্রথম</a:t>
            </a:r>
            <a:r>
              <a:rPr lang="en-US" sz="48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dirty="0" err="1" smtClean="0">
                <a:latin typeface="NikoshLightBAN" pitchFamily="2" charset="0"/>
                <a:cs typeface="NikoshLightBAN" pitchFamily="2" charset="0"/>
              </a:rPr>
              <a:t>অধ্যায়</a:t>
            </a:r>
            <a:endParaRPr lang="en-US" sz="4800" dirty="0" smtClean="0"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en-US" sz="4800" dirty="0" err="1" smtClean="0">
                <a:latin typeface="NikoshLightBAN" pitchFamily="2" charset="0"/>
                <a:cs typeface="NikoshLightBAN" pitchFamily="2" charset="0"/>
              </a:rPr>
              <a:t>পাঠ</a:t>
            </a:r>
            <a:r>
              <a:rPr lang="en-US" sz="4800" dirty="0" smtClean="0">
                <a:latin typeface="NikoshLightBAN" pitchFamily="2" charset="0"/>
                <a:cs typeface="NikoshLightBAN" pitchFamily="2" charset="0"/>
              </a:rPr>
              <a:t>- ৪</a:t>
            </a:r>
            <a:endParaRPr lang="en-US" sz="4800" dirty="0"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en-US" sz="4800" dirty="0" err="1">
                <a:latin typeface="NikoshLightBAN" pitchFamily="2" charset="0"/>
                <a:cs typeface="NikoshLightBAN" pitchFamily="2" charset="0"/>
              </a:rPr>
              <a:t>সময়</a:t>
            </a:r>
            <a:r>
              <a:rPr lang="en-US" sz="4800" dirty="0">
                <a:latin typeface="NikoshLightBAN" pitchFamily="2" charset="0"/>
                <a:cs typeface="NikoshLightBAN" pitchFamily="2" charset="0"/>
              </a:rPr>
              <a:t>: </a:t>
            </a:r>
            <a:r>
              <a:rPr lang="en-US" sz="4800" dirty="0" smtClean="0">
                <a:latin typeface="NikoshLightBAN" pitchFamily="2" charset="0"/>
                <a:cs typeface="NikoshLightBAN" pitchFamily="2" charset="0"/>
              </a:rPr>
              <a:t>৫০মিনিট</a:t>
            </a:r>
            <a:endParaRPr lang="en-US" sz="4800" dirty="0"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en-US" sz="4800" dirty="0" err="1">
                <a:latin typeface="NikoshLightBAN" pitchFamily="2" charset="0"/>
                <a:cs typeface="NikoshLightBAN" pitchFamily="2" charset="0"/>
              </a:rPr>
              <a:t>তারিখ</a:t>
            </a:r>
            <a:r>
              <a:rPr lang="en-US" sz="4800" dirty="0">
                <a:latin typeface="NikoshLightBAN" pitchFamily="2" charset="0"/>
                <a:cs typeface="NikoshLightBAN" pitchFamily="2" charset="0"/>
              </a:rPr>
              <a:t>: </a:t>
            </a:r>
            <a:r>
              <a:rPr lang="en-US" sz="4800" dirty="0" smtClean="0">
                <a:latin typeface="NikoshLightBAN" pitchFamily="2" charset="0"/>
                <a:cs typeface="NikoshLightBAN" pitchFamily="2" charset="0"/>
              </a:rPr>
              <a:t>0৬/০6/২০১৫ইং</a:t>
            </a:r>
            <a:endParaRPr lang="en-US" sz="4800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3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25510"/>
            <a:ext cx="7144512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3" y="1143000"/>
            <a:ext cx="4531171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246" y="5773603"/>
            <a:ext cx="4325326" cy="646331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সুর্য প্রতিদিন কে উঠান?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52" y="1143000"/>
            <a:ext cx="4220886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5773603"/>
            <a:ext cx="4153038" cy="58477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মেঘ  সৃষ্টি  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7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M.H\HI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" y="457200"/>
            <a:ext cx="4495800" cy="53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\Desktop\M.H\SAG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50" y="457200"/>
            <a:ext cx="4545325" cy="53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Callout 1"/>
          <p:cNvSpPr/>
          <p:nvPr/>
        </p:nvSpPr>
        <p:spPr>
          <a:xfrm>
            <a:off x="152400" y="5632704"/>
            <a:ext cx="4430750" cy="1219200"/>
          </a:xfrm>
          <a:prstGeom prst="upArrowCallout">
            <a:avLst>
              <a:gd name="adj1" fmla="val 25000"/>
              <a:gd name="adj2" fmla="val 25000"/>
              <a:gd name="adj3" fmla="val 29805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4697725" y="5583936"/>
            <a:ext cx="4430750" cy="1219200"/>
          </a:xfrm>
          <a:prstGeom prst="upArrowCallout">
            <a:avLst>
              <a:gd name="adj1" fmla="val 25000"/>
              <a:gd name="adj2" fmla="val 25000"/>
              <a:gd name="adj3" fmla="val 29805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075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52"/>
            <a:ext cx="9144000" cy="625144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 rot="20904799">
            <a:off x="1269493" y="2509640"/>
            <a:ext cx="6934200" cy="152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তাওহিদ</a:t>
            </a:r>
            <a:endParaRPr lang="en-US" sz="199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9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1" y="457200"/>
            <a:ext cx="8610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500" dirty="0"/>
          </a:p>
        </p:txBody>
      </p:sp>
      <p:sp>
        <p:nvSpPr>
          <p:cNvPr id="3" name="TextBox 2"/>
          <p:cNvSpPr txBox="1"/>
          <p:nvPr/>
        </p:nvSpPr>
        <p:spPr>
          <a:xfrm>
            <a:off x="277370" y="726504"/>
            <a:ext cx="861059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8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319248"/>
            <a:ext cx="8518005" cy="42473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bn-IN" sz="3600" dirty="0">
                <a:solidFill>
                  <a:srgbClr val="0F6FC6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ingdings"/>
              </a:rPr>
              <a:t></a:t>
            </a:r>
            <a:r>
              <a:rPr lang="en-US" sz="3600" dirty="0">
                <a:solidFill>
                  <a:srgbClr val="0F6FC6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১।তাওহিদের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 lvl="0">
              <a:defRPr/>
            </a:pPr>
            <a:r>
              <a:rPr lang="bn-IN" sz="3600" dirty="0">
                <a:solidFill>
                  <a:srgbClr val="0F6FC6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ingdings"/>
              </a:rPr>
              <a:t></a:t>
            </a:r>
            <a:r>
              <a:rPr lang="en-US" sz="3600" dirty="0">
                <a:solidFill>
                  <a:srgbClr val="0F6FC6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২।আল্লাহর পরিচয়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>
              <a:defRPr/>
            </a:pPr>
            <a:r>
              <a:rPr lang="bn-IN" sz="4000" dirty="0">
                <a:solidFill>
                  <a:srgbClr val="0F6FC6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ingdings"/>
              </a:rPr>
              <a:t></a:t>
            </a:r>
            <a:r>
              <a:rPr lang="en-US" sz="4000" dirty="0">
                <a:solidFill>
                  <a:srgbClr val="0F6FC6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৩।তাওহিদে বিশ্বাসের গুরুত্ব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Desktop\M.H\TAWHI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64696"/>
            <a:ext cx="8470987" cy="33141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EL\Desktop\M.H\M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0217"/>
            <a:ext cx="4582438" cy="3287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"/>
            <a:ext cx="4038600" cy="3213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33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38200" y="419100"/>
            <a:ext cx="6041136" cy="16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2819400"/>
            <a:ext cx="8784336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তাওহীদের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7024116" y="609600"/>
            <a:ext cx="2046732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সময়-৫মি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22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559</TotalTime>
  <Words>228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79</cp:revision>
  <dcterms:created xsi:type="dcterms:W3CDTF">2006-08-16T00:00:00Z</dcterms:created>
  <dcterms:modified xsi:type="dcterms:W3CDTF">2015-06-06T07:00:13Z</dcterms:modified>
</cp:coreProperties>
</file>